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04/07/2018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5572140"/>
            <a:ext cx="6400800" cy="571504"/>
          </a:xfrm>
        </p:spPr>
        <p:txBody>
          <a:bodyPr>
            <a:normAutofit fontScale="47500" lnSpcReduction="20000"/>
          </a:bodyPr>
          <a:lstStyle/>
          <a:p>
            <a:r>
              <a:rPr lang="it-IT" dirty="0" smtClean="0"/>
              <a:t>Teatro “Gallina 21 giugno  </a:t>
            </a:r>
            <a:r>
              <a:rPr lang="it-IT" smtClean="0"/>
              <a:t>ore </a:t>
            </a:r>
            <a:r>
              <a:rPr lang="it-IT" smtClean="0"/>
              <a:t>11:00</a:t>
            </a:r>
            <a:endParaRPr lang="it-IT" dirty="0" smtClean="0"/>
          </a:p>
          <a:p>
            <a:r>
              <a:rPr lang="it-IT" dirty="0" smtClean="0"/>
              <a:t>Vi aspettiamo numerosi!!!!!!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57158" y="214290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/>
              <a:t>PON FSE – PROGRAMMAZIONE 2014 - 2020</a:t>
            </a:r>
            <a:endParaRPr lang="it-IT" sz="1400" dirty="0" smtClean="0"/>
          </a:p>
          <a:p>
            <a:r>
              <a:rPr lang="it-IT" sz="1400" dirty="0" smtClean="0"/>
              <a:t>"Progetti di inclusione sociale e lotta al disagio nonché per garantire l’apertura delle scuole oltre l’orario scolastico soprattutto nella aree a rischio e in quelle periferiche" - Avviso pubblico MIUR n. 10862 del 16/09/2016                                            </a:t>
            </a:r>
            <a:r>
              <a:rPr lang="it-IT" sz="1400" b="1" dirty="0" smtClean="0"/>
              <a:t>Progetto: La Scuola Siamo Noi 10.1.1A FSEPON –CL-2017-312</a:t>
            </a:r>
            <a:endParaRPr lang="it-IT" sz="1400" dirty="0"/>
          </a:p>
        </p:txBody>
      </p:sp>
      <p:pic>
        <p:nvPicPr>
          <p:cNvPr id="6" name="Immagin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142984"/>
            <a:ext cx="6118860" cy="98298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7" name="Titolo 1"/>
          <p:cNvSpPr>
            <a:spLocks noGrp="1"/>
          </p:cNvSpPr>
          <p:nvPr>
            <p:ph type="ctrTitle"/>
          </p:nvPr>
        </p:nvSpPr>
        <p:spPr>
          <a:xfrm>
            <a:off x="928662" y="2357430"/>
            <a:ext cx="7772400" cy="2143140"/>
          </a:xfrm>
          <a:blipFill>
            <a:blip r:embed="rId4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Saggio finale </a:t>
            </a:r>
            <a:br>
              <a:rPr lang="it-IT" dirty="0" smtClean="0"/>
            </a:br>
            <a:r>
              <a:rPr lang="it-IT" sz="2200" b="1" cap="all" dirty="0" smtClean="0">
                <a:latin typeface="HP Simplified Light" pitchFamily="34" charset="0"/>
              </a:rPr>
              <a:t>MODULO PON </a:t>
            </a:r>
            <a:r>
              <a:rPr lang="it-IT" b="1" cap="all" dirty="0" smtClean="0">
                <a:latin typeface="Imprint MT Shadow" pitchFamily="82" charset="0"/>
              </a:rPr>
              <a:t> </a:t>
            </a:r>
            <a:br>
              <a:rPr lang="it-IT" b="1" cap="all" dirty="0" smtClean="0">
                <a:latin typeface="Imprint MT Shadow" pitchFamily="82" charset="0"/>
              </a:rPr>
            </a:br>
            <a:r>
              <a:rPr lang="it-IT" b="1" cap="all" dirty="0" smtClean="0">
                <a:latin typeface="Showcard Gothic" pitchFamily="82" charset="0"/>
              </a:rPr>
              <a:t>Un mondo </a:t>
            </a:r>
            <a:r>
              <a:rPr lang="it-IT" sz="3600" b="1" cap="all" dirty="0" smtClean="0">
                <a:latin typeface="Showcard Gothic" pitchFamily="82" charset="0"/>
              </a:rPr>
              <a:t>senza</a:t>
            </a:r>
            <a:r>
              <a:rPr lang="it-IT" b="1" cap="all" dirty="0" smtClean="0">
                <a:latin typeface="Showcard Gothic" pitchFamily="82" charset="0"/>
              </a:rPr>
              <a:t> bulli</a:t>
            </a:r>
            <a:r>
              <a:rPr lang="it-IT" cap="all" dirty="0" smtClean="0">
                <a:latin typeface="Showcard Gothic" pitchFamily="82" charset="0"/>
              </a:rPr>
              <a:t/>
            </a:r>
            <a:br>
              <a:rPr lang="it-IT" cap="all" dirty="0" smtClean="0">
                <a:latin typeface="Showcard Gothic" pitchFamily="82" charset="0"/>
              </a:rPr>
            </a:br>
            <a:r>
              <a:rPr lang="it-IT" b="1" cap="all" dirty="0" smtClean="0"/>
              <a:t> </a:t>
            </a:r>
            <a:r>
              <a:rPr lang="it-IT" sz="2000" b="1" cap="all" dirty="0" smtClean="0">
                <a:latin typeface="HP Simplified Light" pitchFamily="34" charset="0"/>
              </a:rPr>
              <a:t>alunni SCUOLA Primaria di </a:t>
            </a:r>
            <a:r>
              <a:rPr lang="it-IT" sz="2000" b="1" cap="all" dirty="0" err="1" smtClean="0">
                <a:latin typeface="HP Simplified Light" pitchFamily="34" charset="0"/>
              </a:rPr>
              <a:t>Vadue</a:t>
            </a:r>
            <a:r>
              <a:rPr lang="it-IT" sz="2000" b="1" cap="all" dirty="0" smtClean="0">
                <a:latin typeface="HP Simplified Light" pitchFamily="34" charset="0"/>
              </a:rPr>
              <a:t> </a:t>
            </a:r>
            <a:r>
              <a:rPr lang="it-IT" sz="2000" b="1" cap="all" dirty="0" err="1" smtClean="0">
                <a:latin typeface="HP Simplified Light" pitchFamily="34" charset="0"/>
              </a:rPr>
              <a:t>Carolei</a:t>
            </a:r>
            <a:r>
              <a:rPr lang="it-IT" sz="2000" b="1" cap="all" dirty="0" smtClean="0">
                <a:latin typeface="HP Simplified Light" pitchFamily="34" charset="0"/>
              </a:rPr>
              <a:t>  e </a:t>
            </a:r>
            <a:r>
              <a:rPr lang="it-IT" sz="2000" b="1" cap="all" dirty="0" err="1" smtClean="0">
                <a:latin typeface="HP Simplified Light" pitchFamily="34" charset="0"/>
              </a:rPr>
              <a:t>Domanico</a:t>
            </a:r>
            <a:endParaRPr lang="it-IT" sz="2000" dirty="0">
              <a:latin typeface="HP Simplified Light" pitchFamily="34" charset="0"/>
            </a:endParaRPr>
          </a:p>
        </p:txBody>
      </p:sp>
      <p:pic>
        <p:nvPicPr>
          <p:cNvPr id="1027" name="Picture 3" descr="C:\Users\Tiziana Fiorino\AppData\Local\Microsoft\Windows\INetCache\IE\R5X8MVEL\18429binbiteatro493_1.jpg[1]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4714884"/>
            <a:ext cx="281940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PresentationFormat>Presentazione su schermo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 Saggio finale  MODULO PON   Un mondo senza bulli  alunni SCUOLA Primaria di Vadue Carolei  e Domanico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Saggio finale  MODULO PON   Un mondo senza bulli  alunni SCUOLA Primaria di Vadue Carolei  e Domanico</dc:title>
  <dc:creator>Tiziana Fiorino</dc:creator>
  <cp:lastModifiedBy>Tiziana Fiorino</cp:lastModifiedBy>
  <cp:revision>2</cp:revision>
  <dcterms:created xsi:type="dcterms:W3CDTF">2018-06-02T21:45:22Z</dcterms:created>
  <dcterms:modified xsi:type="dcterms:W3CDTF">2018-07-04T10:03:55Z</dcterms:modified>
</cp:coreProperties>
</file>